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0" y="-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1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9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3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9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7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2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E991-F894-472A-925B-E0B60C3B07E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C0C3-BE82-411F-B02C-33E612E4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5jkaCmvZB_Q/Up69APDIF_I/AAAAAAAAC18/8EyGtct9JAs/s1600/Los+meses+el+Show+de+Susana+me+encanta+escribir+Se%C3%B1or+ADAMS+fiche+ELE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6400800" cy="90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5374" y="1942445"/>
            <a:ext cx="581025" cy="195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5848" y="1909435"/>
            <a:ext cx="514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Comic Sans MS" panose="030F0702030302020204" pitchFamily="66" charset="0"/>
                <a:ea typeface="MS Gothic" panose="020B0609070205080204" pitchFamily="49" charset="-128"/>
              </a:rPr>
              <a:t>llega</a:t>
            </a:r>
            <a:endParaRPr lang="en-US" sz="1100" dirty="0">
              <a:latin typeface="Comic Sans MS" panose="030F0702030302020204" pitchFamily="66" charset="0"/>
              <a:ea typeface="MS Gothic" panose="020B0609070205080204" pitchFamily="49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3949" y="6477000"/>
            <a:ext cx="581025" cy="195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90622" y="6443990"/>
            <a:ext cx="514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Comic Sans MS" panose="030F0702030302020204" pitchFamily="66" charset="0"/>
                <a:ea typeface="MS Gothic" panose="020B0609070205080204" pitchFamily="49" charset="-128"/>
              </a:rPr>
              <a:t>llega</a:t>
            </a:r>
            <a:endParaRPr lang="en-US" sz="1100" dirty="0">
              <a:latin typeface="Comic Sans MS" panose="030F0702030302020204" pitchFamily="66" charset="0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1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2016-11-06T18:50:20Z</dcterms:created>
  <dcterms:modified xsi:type="dcterms:W3CDTF">2016-11-06T19:24:58Z</dcterms:modified>
</cp:coreProperties>
</file>